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63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B340E-FD4A-4760-844E-761BE4994AD8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36E41-AB61-49B0-95C8-176A6B976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514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CBD1D-0700-47C3-814E-81562E99B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85EC65-1A5A-4289-AE29-8ABCA90A4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43C79-2723-470F-BC48-F2C6C5F3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69531-8C3C-4E6A-82FA-EA2CC30F6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3D057-A54F-4608-88BB-31659AD9B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71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1A118-1202-4ECF-AB21-308F90737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E95C1F-BF4C-437C-B716-5FCA5C05C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83A42-3359-486B-BA77-E0E21C830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30F3B-D9B5-4FD1-B9F0-B406FF547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88660-E0C0-4177-A475-31872B3F4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49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59C7A8-7011-46FE-936C-5D3E294ED6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F03CC5-11A8-4914-A3BA-5616FBF3A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35A1C-5556-4E27-81C5-6F15CD387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C7C9B-9BD6-4C16-A311-942BB15A6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ABD72-9FCB-415A-82A2-EC639C90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89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C8055-866F-4D36-95CC-8F466CF5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3B7A4-4E28-423C-A31A-E3B711BA8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FFEA7-0F39-43E8-989D-8E9C79041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839C2-1203-4A80-A162-CC3E7606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CFBAC-6BF7-49A2-988E-7EBD032B3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25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41A61-A41E-482F-992D-1D7C271E7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4F00B-4437-41AA-A288-CDC306CDF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5903E-9E08-44F0-AA90-F0A3E61DA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A67A4-6D46-40C6-8454-220AC74D6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3A91E-3751-4686-91DA-04E9CDFE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1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C7A7B-3F4A-4897-9D67-C84DCA0AF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4BBF1-1B68-40FC-BE8F-4C1EC9468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5E8147-0C24-4F78-822F-E37AA7C3E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252C6-E125-4E7B-AF8A-64B2F3120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03D65-2769-4D6E-8353-DA705E5CD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13FC2-12C8-4995-8397-BE3191C72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5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6A3FD-DC61-4750-AF42-7CD2C5F77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D2D460-D6B5-4A41-85EA-9FA0C7F5C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3792D-5A1A-4080-9BEE-6CB0FEE45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06ABC6-BB82-4198-925C-FB7B8BC20C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154C4D-C559-4FA8-B445-24F91D728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3AA3E5-78CF-453C-BCD2-6A35680FB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ED784E-AA5F-4B38-891D-056E2AB1F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E7610-7A0A-4EC4-B29C-A3EE5BAC4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53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9D634-0A18-472B-9BBB-036633E2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95F2F2-5BAA-46F8-9287-5AFAEF284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A4BA5-1F86-4A07-BD80-4FDF6C543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077DF-E572-4528-876E-186B55AEA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18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10B654-596A-4851-922A-E44BFCF0B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52F2AE-A73C-4265-9955-02BEAB48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B7259-FFB7-4A8E-948B-8A7AE7D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10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3224E-B1C8-40B2-936F-03B823BA5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84AC5-4F15-4D3E-B5CB-E7D519CF6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BA9BE0-1AB9-4CB0-B8A4-969ECB443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41992-2BF3-4505-8A04-887413409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419B0-A92A-4628-B775-42C20D4C2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49F64-6E48-4A23-B53E-7720F18FC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41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C7FF1-F4A2-495B-A659-318A11AC4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056D43-BE57-4C8E-B1F8-16F8460195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149A1-7EC4-43B7-B53F-9F829B476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19F1EB-E54E-4F47-AE0F-39C4EEF91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5435-10EB-429A-9147-CCF6491141B7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95BF75-795B-4E5A-8BD1-D80B493A9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6316B-E23F-48FA-95F4-44825601A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62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"/>
            <a:lum/>
          </a:blip>
          <a:srcRect/>
          <a:stretch>
            <a:fillRect l="19000" t="-37000" r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126019-BBB5-47F1-BED0-5A004FEA4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2A31F-A345-434E-8550-D3E117D3A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ABEE6-919F-4B49-A140-6BFFF197D7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95435-10EB-429A-9147-CCF6491141B7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7516F-7052-43C2-94DC-17FA5EAB64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94F58-4CA7-447F-A563-03CE9A885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F4BBF-103F-41FB-9364-C2F1A14EB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293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589571-0B92-45AA-BF5E-30A01F7978AD}"/>
              </a:ext>
            </a:extLst>
          </p:cNvPr>
          <p:cNvSpPr txBox="1"/>
          <p:nvPr/>
        </p:nvSpPr>
        <p:spPr>
          <a:xfrm>
            <a:off x="336550" y="1598444"/>
            <a:ext cx="824229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b="1" dirty="0"/>
          </a:p>
          <a:p>
            <a:pPr algn="ctr"/>
            <a:r>
              <a:rPr lang="en-GB" sz="4400" b="1" dirty="0"/>
              <a:t>Earls Colne Neighbourhood Plan</a:t>
            </a:r>
          </a:p>
          <a:p>
            <a:pPr algn="ctr"/>
            <a:endParaRPr lang="en-GB" sz="4400" b="1" dirty="0"/>
          </a:p>
          <a:p>
            <a:pPr algn="ctr"/>
            <a:r>
              <a:rPr lang="en-GB" sz="3200" b="1" dirty="0"/>
              <a:t>Proposals For discussion at the Parish Council Meeting 19</a:t>
            </a:r>
            <a:r>
              <a:rPr lang="en-GB" sz="3200" b="1" baseline="30000" dirty="0"/>
              <a:t>th</a:t>
            </a:r>
            <a:r>
              <a:rPr lang="en-GB" sz="3200" b="1" dirty="0"/>
              <a:t> December 2018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381CAE7-02A6-406D-951F-87D6E30AD242}"/>
              </a:ext>
            </a:extLst>
          </p:cNvPr>
          <p:cNvGrpSpPr/>
          <p:nvPr/>
        </p:nvGrpSpPr>
        <p:grpSpPr>
          <a:xfrm>
            <a:off x="0" y="6370320"/>
            <a:ext cx="12192000" cy="450016"/>
            <a:chOff x="0" y="6370320"/>
            <a:chExt cx="12192000" cy="450016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047E353-BB85-4B9B-B66B-8319318F1E39}"/>
                </a:ext>
              </a:extLst>
            </p:cNvPr>
            <p:cNvCxnSpPr/>
            <p:nvPr/>
          </p:nvCxnSpPr>
          <p:spPr>
            <a:xfrm flipV="1">
              <a:off x="0" y="6370320"/>
              <a:ext cx="12192000" cy="7112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C3B36962-BE1B-4C56-B177-C0EF68D1DE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94160" y="6441439"/>
              <a:ext cx="285709" cy="378897"/>
            </a:xfrm>
            <a:prstGeom prst="rect">
              <a:avLst/>
            </a:prstGeom>
          </p:spPr>
        </p:pic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558A3FBC-F882-4195-997D-518229521D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159" y="0"/>
            <a:ext cx="2350464" cy="630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93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E8D452-B08F-438B-9EBA-258695BC3EAD}"/>
              </a:ext>
            </a:extLst>
          </p:cNvPr>
          <p:cNvSpPr txBox="1"/>
          <p:nvPr/>
        </p:nvSpPr>
        <p:spPr>
          <a:xfrm>
            <a:off x="781051" y="485775"/>
            <a:ext cx="1021207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Summary of Proposals</a:t>
            </a:r>
          </a:p>
          <a:p>
            <a:endParaRPr lang="en-GB" sz="20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Agree to move forward with the Neighbourhood plan based on the relatively successful outcome of the campaign to engage volunteers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Formalise a Parish Council Neighbourhood Plan Sub Committee and arrange to conduct a review of the list of volunteers who expressed an interest in being part of the Steering Group and then have initial discussions with them on an individual basis.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Form the Neighbourhood Plan Steering Group and arrange a kick off meeting in early 2019.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It is suggested that the leaders of each of the five Task Groups are members of the Steering Group (for ease of ongoing management and communication)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It is considered unnecessary to apply for funding for the current financial year (ending  April 2019)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90888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B0B3B-5A87-4DF8-BCB1-EE5D4D1F3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/>
              <a:t>Parish Council Neighbourhood Plan Sub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30C66-3830-40AC-A222-4DA49171F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050"/>
            <a:ext cx="10515600" cy="2803525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/>
              <a:t>Members:</a:t>
            </a:r>
          </a:p>
          <a:p>
            <a:r>
              <a:rPr lang="en-GB" sz="2000" dirty="0"/>
              <a:t>Tony Calton</a:t>
            </a:r>
          </a:p>
          <a:p>
            <a:r>
              <a:rPr lang="en-GB" sz="2000" dirty="0"/>
              <a:t>Hugh Street</a:t>
            </a:r>
          </a:p>
          <a:p>
            <a:r>
              <a:rPr lang="en-GB" sz="2000" dirty="0"/>
              <a:t>Margaret Barrett</a:t>
            </a:r>
          </a:p>
          <a:p>
            <a:r>
              <a:rPr lang="en-GB" sz="2000" dirty="0"/>
              <a:t>Mort Smith</a:t>
            </a:r>
          </a:p>
          <a:p>
            <a:pPr marL="0" indent="0">
              <a:buNone/>
            </a:pPr>
            <a:r>
              <a:rPr lang="en-GB" sz="2000" dirty="0"/>
              <a:t>Possibly consider a further member in light of the current situation with Mort?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FB33CC-5807-44B1-B285-86997BE4D578}"/>
              </a:ext>
            </a:extLst>
          </p:cNvPr>
          <p:cNvSpPr txBox="1"/>
          <p:nvPr/>
        </p:nvSpPr>
        <p:spPr>
          <a:xfrm>
            <a:off x="666749" y="4780230"/>
            <a:ext cx="7629526" cy="107721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Reminder of Main Responsibilities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Qualifying body responsible for the production of the Neighbourhood Plan.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Financial control, and ensuring adherence to statutory requirements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Made up of 3 or 4 members of the Parish Council</a:t>
            </a:r>
          </a:p>
        </p:txBody>
      </p:sp>
    </p:spTree>
    <p:extLst>
      <p:ext uri="{BB962C8B-B14F-4D97-AF65-F5344CB8AC3E}">
        <p14:creationId xmlns:p14="http://schemas.microsoft.com/office/powerpoint/2010/main" val="1560158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89B21-6713-4CA0-91AF-BC0F5293A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420" y="323055"/>
            <a:ext cx="10515600" cy="1325563"/>
          </a:xfrm>
        </p:spPr>
        <p:txBody>
          <a:bodyPr>
            <a:normAutofit/>
          </a:bodyPr>
          <a:lstStyle/>
          <a:p>
            <a:r>
              <a:rPr lang="en-GB" sz="3200" b="1" u="sng" dirty="0"/>
              <a:t>Neighbourhood Plan – Steering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F2807-20D7-405A-A80F-3E92D2568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420" y="1510192"/>
            <a:ext cx="2697715" cy="446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u="sng" dirty="0"/>
              <a:t>Potential Members:</a:t>
            </a:r>
          </a:p>
          <a:p>
            <a:endParaRPr lang="en-GB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021495-5338-43A7-8992-DFFE00198667}"/>
              </a:ext>
            </a:extLst>
          </p:cNvPr>
          <p:cNvSpPr txBox="1"/>
          <p:nvPr/>
        </p:nvSpPr>
        <p:spPr>
          <a:xfrm>
            <a:off x="9181133" y="2720312"/>
            <a:ext cx="2801759" cy="304698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Reminder of Main Responsibilities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Preparing timelines, budgets and funding proposals.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Co-ordinating evidence gathering and preparation of the draft plan.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Made up of representation from Parish Council plus local residents. (around 8 to 10 people in total)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53D9DD3-45F3-4521-91D3-D6120F72B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230516"/>
              </p:ext>
            </p:extLst>
          </p:nvPr>
        </p:nvGraphicFramePr>
        <p:xfrm>
          <a:off x="481420" y="2045105"/>
          <a:ext cx="8342933" cy="4690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551">
                  <a:extLst>
                    <a:ext uri="{9D8B030D-6E8A-4147-A177-3AD203B41FA5}">
                      <a16:colId xmlns:a16="http://schemas.microsoft.com/office/drawing/2014/main" val="1689449530"/>
                    </a:ext>
                  </a:extLst>
                </a:gridCol>
                <a:gridCol w="809942">
                  <a:extLst>
                    <a:ext uri="{9D8B030D-6E8A-4147-A177-3AD203B41FA5}">
                      <a16:colId xmlns:a16="http://schemas.microsoft.com/office/drawing/2014/main" val="3763907365"/>
                    </a:ext>
                  </a:extLst>
                </a:gridCol>
                <a:gridCol w="1151763">
                  <a:extLst>
                    <a:ext uri="{9D8B030D-6E8A-4147-A177-3AD203B41FA5}">
                      <a16:colId xmlns:a16="http://schemas.microsoft.com/office/drawing/2014/main" val="178764510"/>
                    </a:ext>
                  </a:extLst>
                </a:gridCol>
                <a:gridCol w="880554">
                  <a:extLst>
                    <a:ext uri="{9D8B030D-6E8A-4147-A177-3AD203B41FA5}">
                      <a16:colId xmlns:a16="http://schemas.microsoft.com/office/drawing/2014/main" val="976879926"/>
                    </a:ext>
                  </a:extLst>
                </a:gridCol>
                <a:gridCol w="1724342">
                  <a:extLst>
                    <a:ext uri="{9D8B030D-6E8A-4147-A177-3AD203B41FA5}">
                      <a16:colId xmlns:a16="http://schemas.microsoft.com/office/drawing/2014/main" val="2342355851"/>
                    </a:ext>
                  </a:extLst>
                </a:gridCol>
                <a:gridCol w="1626781">
                  <a:extLst>
                    <a:ext uri="{9D8B030D-6E8A-4147-A177-3AD203B41FA5}">
                      <a16:colId xmlns:a16="http://schemas.microsoft.com/office/drawing/2014/main" val="2442515643"/>
                    </a:ext>
                  </a:extLst>
                </a:gridCol>
              </a:tblGrid>
              <a:tr h="611653">
                <a:tc rowSpan="2">
                  <a:txBody>
                    <a:bodyPr/>
                    <a:lstStyle/>
                    <a:p>
                      <a:pPr algn="l"/>
                      <a:r>
                        <a:rPr lang="en-GB" sz="1400" dirty="0"/>
                        <a:t>Name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Possible Leaders of Task Groups</a:t>
                      </a:r>
                    </a:p>
                    <a:p>
                      <a:pPr algn="ctr"/>
                      <a:r>
                        <a:rPr lang="en-GB" sz="1400" dirty="0"/>
                        <a:t>(as indicated by each individual volunteer)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45453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Housing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Economy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Community Facilities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Infrastructure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489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Tony Calton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008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Jayne Meleschko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457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Janet Baldwin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36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Sheila Boyce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41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Robert Cook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6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Sharon / Paul Copsey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563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Donna Goodchild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43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Catherine Hayes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64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Denise Siddall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953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Tim / Nicki Spelling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661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239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873E2-0D25-43C5-A6CE-7FB5624B6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1325563"/>
          </a:xfrm>
        </p:spPr>
        <p:txBody>
          <a:bodyPr>
            <a:normAutofit/>
          </a:bodyPr>
          <a:lstStyle/>
          <a:p>
            <a:r>
              <a:rPr lang="en-GB" sz="3200" b="1" u="sng" dirty="0"/>
              <a:t>Neighbourhood Plan Task Groups</a:t>
            </a:r>
            <a:br>
              <a:rPr lang="en-GB" sz="3200" b="1" u="sng" dirty="0"/>
            </a:br>
            <a:br>
              <a:rPr lang="en-GB" sz="2000" b="1" u="sng" dirty="0"/>
            </a:br>
            <a:r>
              <a:rPr lang="en-GB" sz="2000" b="1" u="sng" dirty="0">
                <a:latin typeface="+mn-lt"/>
              </a:rPr>
              <a:t>Members to be selected from the following lists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14220D2-078C-4AF5-82DF-8353C6724C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12329"/>
              </p:ext>
            </p:extLst>
          </p:nvPr>
        </p:nvGraphicFramePr>
        <p:xfrm>
          <a:off x="898157" y="1395413"/>
          <a:ext cx="1731926" cy="3240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926">
                  <a:extLst>
                    <a:ext uri="{9D8B030D-6E8A-4147-A177-3AD203B41FA5}">
                      <a16:colId xmlns:a16="http://schemas.microsoft.com/office/drawing/2014/main" val="1320270902"/>
                    </a:ext>
                  </a:extLst>
                </a:gridCol>
              </a:tblGrid>
              <a:tr h="369965">
                <a:tc>
                  <a:txBody>
                    <a:bodyPr/>
                    <a:lstStyle/>
                    <a:p>
                      <a:r>
                        <a:rPr lang="en-GB" sz="1400" dirty="0"/>
                        <a:t>Housing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962070"/>
                  </a:ext>
                </a:extLst>
              </a:tr>
              <a:tr h="27778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Janet Baldwin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661940"/>
                  </a:ext>
                </a:extLst>
              </a:tr>
              <a:tr h="27778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Marilyn Bryant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435928"/>
                  </a:ext>
                </a:extLst>
              </a:tr>
              <a:tr h="27778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Catherine Hayes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050618"/>
                  </a:ext>
                </a:extLst>
              </a:tr>
              <a:tr h="27778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Denise Siddall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048789"/>
                  </a:ext>
                </a:extLst>
              </a:tr>
              <a:tr h="2777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Carolyn Alston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135867"/>
                  </a:ext>
                </a:extLst>
              </a:tr>
              <a:tr h="2777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Robert Cook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191887"/>
                  </a:ext>
                </a:extLst>
              </a:tr>
              <a:tr h="277786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Paul Copsey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406643"/>
                  </a:ext>
                </a:extLst>
              </a:tr>
              <a:tr h="2777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Sue Gill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777001"/>
                  </a:ext>
                </a:extLst>
              </a:tr>
              <a:tr h="277786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Donna Goodchild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906193"/>
                  </a:ext>
                </a:extLst>
              </a:tr>
              <a:tr h="369965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Mike Watson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2106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7034898-3CF9-46FE-9035-F1D96BB9E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26308"/>
              </p:ext>
            </p:extLst>
          </p:nvPr>
        </p:nvGraphicFramePr>
        <p:xfrm>
          <a:off x="3169388" y="1385888"/>
          <a:ext cx="1669902" cy="4843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902">
                  <a:extLst>
                    <a:ext uri="{9D8B030D-6E8A-4147-A177-3AD203B41FA5}">
                      <a16:colId xmlns:a16="http://schemas.microsoft.com/office/drawing/2014/main" val="13202709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Environment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962070"/>
                  </a:ext>
                </a:extLst>
              </a:tr>
              <a:tr h="150044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Janet Baldwin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661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Marilyn Bryant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435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Catherine Hayes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050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Denise Siddall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048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Carolyn Alston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1358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Gill Carter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191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Sharon Copsey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406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Sue Gill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777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Donna Goodchild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906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Tony Hill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3582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Jayne Meleschko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5011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Yvonne Rosie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113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Lorna Shaw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502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Nicki Spelling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1485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John Wheeler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005173"/>
                  </a:ext>
                </a:extLst>
              </a:tr>
              <a:tr h="357822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David Bryant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4101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59B7612-6C67-4FD4-BB0C-C061B4814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15215"/>
              </p:ext>
            </p:extLst>
          </p:nvPr>
        </p:nvGraphicFramePr>
        <p:xfrm>
          <a:off x="5378595" y="1395413"/>
          <a:ext cx="1731926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926">
                  <a:extLst>
                    <a:ext uri="{9D8B030D-6E8A-4147-A177-3AD203B41FA5}">
                      <a16:colId xmlns:a16="http://schemas.microsoft.com/office/drawing/2014/main" val="13202709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Economy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962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Janet Baldwin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661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Marilyn Bryant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435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Catherine Hayes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050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Denise Siddall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048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David Bryant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1358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Malcom Hobbs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191887"/>
                  </a:ext>
                </a:extLst>
              </a:tr>
              <a:tr h="188277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Mike Watson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406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Paul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Whight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777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90619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D90866D-7D23-45C2-8E62-8C7922593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41584"/>
              </p:ext>
            </p:extLst>
          </p:nvPr>
        </p:nvGraphicFramePr>
        <p:xfrm>
          <a:off x="7649826" y="1395413"/>
          <a:ext cx="1731926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926">
                  <a:extLst>
                    <a:ext uri="{9D8B030D-6E8A-4147-A177-3AD203B41FA5}">
                      <a16:colId xmlns:a16="http://schemas.microsoft.com/office/drawing/2014/main" val="13202709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Community Facilities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962070"/>
                  </a:ext>
                </a:extLst>
              </a:tr>
              <a:tr h="235105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Janet Baldwin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661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Marilyn Bryant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435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Catherine Hayes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050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Denise Siddall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048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Jeff Carter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1358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Gill Carter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191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Sharon Copsey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406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Jayne Meleschko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777001"/>
                  </a:ext>
                </a:extLst>
              </a:tr>
              <a:tr h="163512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Nicki Spelling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906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Paul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Whight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284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George Posner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5831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E7FA507-AF0F-4AE9-A588-32D9EFDC6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40408"/>
              </p:ext>
            </p:extLst>
          </p:nvPr>
        </p:nvGraphicFramePr>
        <p:xfrm>
          <a:off x="9859033" y="1385888"/>
          <a:ext cx="1731926" cy="40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926">
                  <a:extLst>
                    <a:ext uri="{9D8B030D-6E8A-4147-A177-3AD203B41FA5}">
                      <a16:colId xmlns:a16="http://schemas.microsoft.com/office/drawing/2014/main" val="13202709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Infrastructure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962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Janet Baldwin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661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Marilyn Bryant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435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Catherine Hayes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050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Denise Siddall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048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Carolyn Alston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1358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Debbie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Bremner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191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Gill Carter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406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Robert Cook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777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Paul Copsey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906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John Munson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165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Mike Watson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725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John Wheeler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068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Paul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Whight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058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656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381CAE7-02A6-406D-951F-87D6E30AD242}"/>
              </a:ext>
            </a:extLst>
          </p:cNvPr>
          <p:cNvGrpSpPr/>
          <p:nvPr/>
        </p:nvGrpSpPr>
        <p:grpSpPr>
          <a:xfrm>
            <a:off x="0" y="6370320"/>
            <a:ext cx="12192000" cy="450016"/>
            <a:chOff x="0" y="6370320"/>
            <a:chExt cx="12192000" cy="450016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047E353-BB85-4B9B-B66B-8319318F1E39}"/>
                </a:ext>
              </a:extLst>
            </p:cNvPr>
            <p:cNvCxnSpPr/>
            <p:nvPr/>
          </p:nvCxnSpPr>
          <p:spPr>
            <a:xfrm flipV="1">
              <a:off x="0" y="6370320"/>
              <a:ext cx="12192000" cy="7112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C3B36962-BE1B-4C56-B177-C0EF68D1DE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94160" y="6441439"/>
              <a:ext cx="285709" cy="378897"/>
            </a:xfrm>
            <a:prstGeom prst="rect">
              <a:avLst/>
            </a:prstGeom>
          </p:spPr>
        </p:pic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3877249F-5F50-4BB3-BF47-11967764A7B4}"/>
              </a:ext>
            </a:extLst>
          </p:cNvPr>
          <p:cNvSpPr txBox="1">
            <a:spLocks/>
          </p:cNvSpPr>
          <p:nvPr/>
        </p:nvSpPr>
        <p:spPr>
          <a:xfrm>
            <a:off x="790575" y="571729"/>
            <a:ext cx="10515600" cy="10877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200" b="1" u="sng" dirty="0"/>
              <a:t>Neighbourhood Plan Task Groups</a:t>
            </a:r>
            <a:br>
              <a:rPr lang="en-GB" sz="3200" b="1" u="sng" dirty="0"/>
            </a:br>
            <a:br>
              <a:rPr lang="en-GB" sz="2000" b="1" u="sng" dirty="0"/>
            </a:br>
            <a:endParaRPr lang="en-GB" sz="2000" b="1" u="sng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BBCB1D-23F1-4B87-9F8A-11255BEBF3ED}"/>
              </a:ext>
            </a:extLst>
          </p:cNvPr>
          <p:cNvSpPr txBox="1"/>
          <p:nvPr/>
        </p:nvSpPr>
        <p:spPr>
          <a:xfrm>
            <a:off x="790574" y="1494503"/>
            <a:ext cx="102965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Leaders for each of the Task Groups to be agreed at the initial meeting of the Steering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Proposals to then be discussed with them as to the composition of each Task Group.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Although some volunteers have nominated a specific task group they would like to be involved with others have indicated they would be prepared to join one of a number of the task groups. It is suggested therefore that we should have the necessary flexibility to limit each volunteer to participating in only one task group.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62002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547</Words>
  <Application>Microsoft Office PowerPoint</Application>
  <PresentationFormat>Widescreen</PresentationFormat>
  <Paragraphs>146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Parish Council Neighbourhood Plan Sub Committee</vt:lpstr>
      <vt:lpstr>Neighbourhood Plan – Steering Group</vt:lpstr>
      <vt:lpstr>Neighbourhood Plan Task Groups  Members to be selected from the following lists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Calton</dc:creator>
  <cp:lastModifiedBy>Tony Calton</cp:lastModifiedBy>
  <cp:revision>73</cp:revision>
  <dcterms:created xsi:type="dcterms:W3CDTF">2018-10-10T10:01:30Z</dcterms:created>
  <dcterms:modified xsi:type="dcterms:W3CDTF">2018-12-16T20:22:11Z</dcterms:modified>
</cp:coreProperties>
</file>